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9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1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197"/>
  </p:normalViewPr>
  <p:slideViewPr>
    <p:cSldViewPr snapToGrid="0" snapToObjects="1">
      <p:cViewPr varScale="1">
        <p:scale>
          <a:sx n="159" d="100"/>
          <a:sy n="159" d="100"/>
        </p:scale>
        <p:origin x="1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0305" y="1120899"/>
            <a:ext cx="8310283" cy="465534"/>
          </a:xfrm>
        </p:spPr>
        <p:txBody>
          <a:bodyPr anchor="b">
            <a:noAutofit/>
          </a:bodyPr>
          <a:lstStyle>
            <a:lvl1pPr algn="l">
              <a:defRPr sz="3000" b="1" baseline="0">
                <a:solidFill>
                  <a:srgbClr val="EE312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0306" y="1730188"/>
            <a:ext cx="8310284" cy="3265134"/>
          </a:xfrm>
        </p:spPr>
        <p:txBody>
          <a:bodyPr/>
          <a:lstStyle>
            <a:lvl1pPr marL="0" indent="0" algn="l">
              <a:buNone/>
              <a:defRPr sz="1800" baseline="0">
                <a:solidFill>
                  <a:srgbClr val="2B3C8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3534820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305" y="1703294"/>
            <a:ext cx="8310283" cy="33342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87BB56C-85FF-9352-E6ED-3CD0A53CF5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0305" y="998924"/>
            <a:ext cx="8310283" cy="622407"/>
          </a:xfrm>
        </p:spPr>
        <p:txBody>
          <a:bodyPr anchor="b">
            <a:noAutofit/>
          </a:bodyPr>
          <a:lstStyle>
            <a:lvl1pPr algn="l">
              <a:defRPr sz="3000" b="1" baseline="0">
                <a:solidFill>
                  <a:srgbClr val="EE312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637158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5241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989814"/>
            <a:ext cx="7886700" cy="685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13432"/>
            <a:ext cx="7886700" cy="3375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32105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3" r:id="rId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 baseline="0">
          <a:solidFill>
            <a:srgbClr val="EE312E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Clr>
          <a:srgbClr val="F5D015"/>
        </a:buClr>
        <a:buFont typeface="Arial" panose="020B0604020202020204" pitchFamily="34" charset="0"/>
        <a:buChar char="•"/>
        <a:defRPr sz="2100" kern="1200" baseline="0">
          <a:solidFill>
            <a:srgbClr val="2B3C82"/>
          </a:solidFill>
          <a:latin typeface="Arial" panose="020B0604020202020204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F5D015"/>
        </a:buClr>
        <a:buFont typeface="Arial" panose="020B0604020202020204" pitchFamily="34" charset="0"/>
        <a:buChar char="•"/>
        <a:defRPr sz="1800" kern="1200" baseline="0">
          <a:solidFill>
            <a:srgbClr val="2B3C82"/>
          </a:solidFill>
          <a:latin typeface="Arial" panose="020B0604020202020204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F5D015"/>
        </a:buClr>
        <a:buFont typeface="Arial" panose="020B0604020202020204" pitchFamily="34" charset="0"/>
        <a:buChar char="•"/>
        <a:defRPr sz="1500" kern="1200" baseline="0">
          <a:solidFill>
            <a:srgbClr val="2B3C82"/>
          </a:solidFill>
          <a:latin typeface="Arial" panose="020B0604020202020204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F5D015"/>
        </a:buClr>
        <a:buFont typeface="Arial" panose="020B0604020202020204" pitchFamily="34" charset="0"/>
        <a:buChar char="•"/>
        <a:defRPr sz="1350" kern="1200" baseline="0">
          <a:solidFill>
            <a:srgbClr val="2B3C82"/>
          </a:solidFill>
          <a:latin typeface="Arial" panose="020B0604020202020204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F5D015"/>
        </a:buClr>
        <a:buFont typeface="Arial" panose="020B0604020202020204" pitchFamily="34" charset="0"/>
        <a:buChar char="•"/>
        <a:defRPr sz="1350" kern="1200" baseline="0">
          <a:solidFill>
            <a:srgbClr val="2B3C82"/>
          </a:solidFill>
          <a:latin typeface="Arial" panose="020B060402020202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A20CE98-D615-3A79-3DA6-709165F6D3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8C130CE-13C4-434D-AAB3-CB6EB534757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399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6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2B3C82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180</TotalTime>
  <Words>0</Words>
  <Application>Microsoft Macintosh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Regina Mohr</dc:creator>
  <cp:lastModifiedBy>Regina Mohr</cp:lastModifiedBy>
  <cp:revision>7</cp:revision>
  <cp:lastPrinted>2022-03-14T15:09:25Z</cp:lastPrinted>
  <dcterms:created xsi:type="dcterms:W3CDTF">2022-02-07T23:31:52Z</dcterms:created>
  <dcterms:modified xsi:type="dcterms:W3CDTF">2022-12-20T23:12:33Z</dcterms:modified>
</cp:coreProperties>
</file>